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20" r:id="rId3"/>
  </p:sldMasterIdLst>
  <p:notesMasterIdLst>
    <p:notesMasterId r:id="rId10"/>
  </p:notesMasterIdLst>
  <p:sldIdLst>
    <p:sldId id="256" r:id="rId4"/>
    <p:sldId id="257" r:id="rId5"/>
    <p:sldId id="260" r:id="rId6"/>
    <p:sldId id="258" r:id="rId7"/>
    <p:sldId id="261" r:id="rId8"/>
    <p:sldId id="273" r:id="rId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60"/>
  </p:normalViewPr>
  <p:slideViewPr>
    <p:cSldViewPr>
      <p:cViewPr varScale="1">
        <p:scale>
          <a:sx n="87" d="100"/>
          <a:sy n="87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5E0C-6C2E-4129-9491-566B72646F96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495F-E2C6-4D08-8B0F-D14EC619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098A5-EFDC-49BB-B47D-9D9999C40FD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9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1066800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397BBB-4751-48B5-8B23-E9394CC86A93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8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1371600"/>
            <a:ext cx="10058400" cy="449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5FC084-B58A-4A4F-88A6-1800433B4ABD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8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0DDB0-D21B-496F-ABB8-61182B67CF8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1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33400"/>
            <a:ext cx="9347200" cy="54102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893AB-E404-40A0-8084-3FB27C8979AA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5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45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AF2C6-5142-46C7-9E92-F99B683ABFF1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0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ECCDC0-B457-47A4-B6D1-E770162D79F3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9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CB29BF-3510-4D83-9305-546B8F007BCB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2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379333-BB59-45D2-B6CF-91A78BDDBE1E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6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D1DBA2-9367-462B-9A26-412C1186D11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2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65E2D-1A8F-4FBD-AE9B-4FC3848A5078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16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51405D-D957-4CEC-BA13-244ABDFD094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C5BC0-75FD-46E2-BF78-23CC160CB1C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1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43B39-BD24-4D91-914A-A01FBE129FC0}" type="datetime1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BB-4ABA-41A0-BAA9-E46DB78AC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098A5-EFDC-49BB-B47D-9D9999C40FD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2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600200"/>
            <a:ext cx="10261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24000"/>
            <a:ext cx="10261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B8A1B-376B-414F-BC3C-9035B9C1D07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1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447800"/>
            <a:ext cx="10261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E8A4E-2707-4BCE-9EDB-5120EC3F6FE8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46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10871200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8B838-3E29-4970-B174-5C7E85A7B49D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2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576264-3E9A-4795-9CF0-2D86C31EA6D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5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F24239-2F37-44AB-90C6-C2535741FB5B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46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1066800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397BBB-4751-48B5-8B23-E9394CC86A93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1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600200"/>
            <a:ext cx="10261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24000"/>
            <a:ext cx="10261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1371600"/>
            <a:ext cx="10058400" cy="449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5FC084-B58A-4A4F-88A6-1800433B4ABD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5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0DDB0-D21B-496F-ABB8-61182B67CF8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33400"/>
            <a:ext cx="9347200" cy="54102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893AB-E404-40A0-8084-3FB27C8979AA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2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45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AF2C6-5142-46C7-9E92-F99B683ABFF1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2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4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B8A1B-376B-414F-BC3C-9035B9C1D07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2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ECCDC0-B457-47A4-B6D1-E770162D79F3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40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CB29BF-3510-4D83-9305-546B8F007BCB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4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379333-BB59-45D2-B6CF-91A78BDDBE1E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16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D1DBA2-9367-462B-9A26-412C1186D11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65E2D-1A8F-4FBD-AE9B-4FC3848A5078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5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51405D-D957-4CEC-BA13-244ABDFD094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65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0871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3300"/>
                </a:solidFill>
                <a:ea typeface="MS PGothic" panose="020B0600070205080204" pitchFamily="34" charset="-128"/>
              </a:rPr>
              <a:t>Classified - Internal use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C5BC0-75FD-46E2-BF78-23CC160CB1C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9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43B39-BD24-4D91-914A-A01FBE129FC0}" type="datetime1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BB-4ABA-41A0-BAA9-E46DB78AC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5035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447800"/>
            <a:ext cx="10261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E8A4E-2707-4BCE-9EDB-5120EC3F6FE8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740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6754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01241"/>
      </p:ext>
    </p:extLst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3644"/>
      </p:ext>
    </p:extLst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4419"/>
      </p:ext>
    </p:extLst>
  </p:cSld>
  <p:clrMapOvr>
    <a:masterClrMapping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576264-3E9A-4795-9CF0-2D86C31EA6D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326114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F24239-2F37-44AB-90C6-C2535741FB5B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022129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50220"/>
      </p:ext>
    </p:extLst>
  </p:cSld>
  <p:clrMapOvr>
    <a:masterClrMapping/>
  </p:clrMapOvr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067"/>
      </p:ext>
    </p:extLst>
  </p:cSld>
  <p:clrMapOvr>
    <a:masterClrMapping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40DDB0-D21B-496F-ABB8-61182B67CF85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97344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660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10871200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8B838-3E29-4970-B174-5C7E85A7B49D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9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576264-3E9A-4795-9CF0-2D86C31EA6D4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06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019800"/>
            <a:ext cx="3657600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F24239-2F37-44AB-90C6-C2535741FB5B}" type="slidenum">
              <a:rPr lang="en-US" altLang="en-US" sz="1200" b="1" smtClean="0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1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8"/>
          <p:cNvSpPr>
            <a:spLocks noChangeArrowheads="1"/>
          </p:cNvSpPr>
          <p:nvPr/>
        </p:nvSpPr>
        <p:spPr bwMode="auto">
          <a:xfrm>
            <a:off x="224368" y="228600"/>
            <a:ext cx="11764433" cy="6096000"/>
          </a:xfrm>
          <a:prstGeom prst="roundRect">
            <a:avLst>
              <a:gd name="adj" fmla="val 11046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133600"/>
            <a:ext cx="1026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3810000"/>
            <a:ext cx="10261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9" name="Picture 7" descr="Anandana logo.jpg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85" y="6019800"/>
            <a:ext cx="29993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95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719" r:id="rId2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8"/>
          <p:cNvSpPr>
            <a:spLocks noChangeArrowheads="1"/>
          </p:cNvSpPr>
          <p:nvPr/>
        </p:nvSpPr>
        <p:spPr bwMode="auto">
          <a:xfrm>
            <a:off x="224368" y="228600"/>
            <a:ext cx="11764433" cy="6096000"/>
          </a:xfrm>
          <a:prstGeom prst="roundRect">
            <a:avLst>
              <a:gd name="adj" fmla="val 11046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33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133600"/>
            <a:ext cx="1026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3810000"/>
            <a:ext cx="10261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9" name="Picture 7" descr="Anandana logo.jpg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85" y="6019800"/>
            <a:ext cx="29993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5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CF4D-CE48-4D84-9EFC-CC90130C1D05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26845-BB1E-493E-AFAE-B74074AF8F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Anandana 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85" y="6019800"/>
            <a:ext cx="29993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43" t="7207" b="4505"/>
          <a:stretch/>
        </p:blipFill>
        <p:spPr>
          <a:xfrm>
            <a:off x="0" y="609600"/>
            <a:ext cx="12192000" cy="62713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98335" y="267094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7315200" y="22098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10439400" y="41148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60" y="626481"/>
            <a:ext cx="2848740" cy="188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56630"/>
            <a:ext cx="2133600" cy="140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104" y="1600200"/>
            <a:ext cx="1795146" cy="202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Bent Arrow 12"/>
          <p:cNvSpPr/>
          <p:nvPr/>
        </p:nvSpPr>
        <p:spPr>
          <a:xfrm>
            <a:off x="2804901" y="2086906"/>
            <a:ext cx="266700" cy="5334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4687" y="1958477"/>
            <a:ext cx="204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Saithwara</a:t>
            </a:r>
            <a:r>
              <a:rPr lang="en-US" b="1" dirty="0" smtClean="0">
                <a:solidFill>
                  <a:srgbClr val="FFFF00"/>
                </a:solidFill>
              </a:rPr>
              <a:t> CD - I</a:t>
            </a:r>
          </a:p>
        </p:txBody>
      </p:sp>
      <p:sp>
        <p:nvSpPr>
          <p:cNvPr id="15" name="Bent Arrow 14"/>
          <p:cNvSpPr/>
          <p:nvPr/>
        </p:nvSpPr>
        <p:spPr>
          <a:xfrm>
            <a:off x="7511756" y="1620258"/>
            <a:ext cx="266700" cy="5334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8456" y="154839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Saithwara</a:t>
            </a:r>
            <a:r>
              <a:rPr lang="en-US" b="1" dirty="0" smtClean="0">
                <a:solidFill>
                  <a:srgbClr val="FFFF00"/>
                </a:solidFill>
              </a:rPr>
              <a:t> CD-II</a:t>
            </a:r>
          </a:p>
        </p:txBody>
      </p:sp>
      <p:sp>
        <p:nvSpPr>
          <p:cNvPr id="17" name="Bent Arrow 16"/>
          <p:cNvSpPr/>
          <p:nvPr/>
        </p:nvSpPr>
        <p:spPr>
          <a:xfrm>
            <a:off x="10551514" y="3581400"/>
            <a:ext cx="266700" cy="5334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3200" y="138285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Saithwara</a:t>
            </a:r>
            <a:r>
              <a:rPr lang="en-US" b="1" dirty="0" smtClean="0">
                <a:solidFill>
                  <a:srgbClr val="FFFF00"/>
                </a:solidFill>
              </a:rPr>
              <a:t> CD-III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6200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ompleted check dams, marked on google earth….March 2012</a:t>
            </a:r>
            <a:endParaRPr 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00" t="7333" b="4667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14600" y="26670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7315200" y="22098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10439400" y="41148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late monsoon &amp; deficit rains in 2013….December 2013</a:t>
            </a:r>
            <a:endParaRPr lang="en-U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05" t="7279" b="4522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43400" y="2286000"/>
            <a:ext cx="1066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76200"/>
            <a:ext cx="1211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FF0000"/>
                </a:solidFill>
                <a:latin typeface="Verdana" pitchFamily="34" charset="0"/>
                <a:ea typeface="MS PGothic" panose="020B0600070205080204" pitchFamily="34" charset="-128"/>
              </a:rPr>
              <a:t>A closer look at our check dam with water…. </a:t>
            </a:r>
            <a:endParaRPr lang="en-US" sz="2400" b="1" i="1" dirty="0">
              <a:solidFill>
                <a:srgbClr val="FF0000"/>
              </a:solidFill>
              <a:latin typeface="Verdana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4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82" t="8081" b="4184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5400" y="31242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8229600" y="28194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10287000" y="4038600"/>
            <a:ext cx="5334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762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 crop of wheat near our project sites … February 2014</a:t>
            </a:r>
            <a:endParaRPr 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162" t="7764" b="4413"/>
          <a:stretch/>
        </p:blipFill>
        <p:spPr>
          <a:xfrm>
            <a:off x="0" y="685800"/>
            <a:ext cx="12192000" cy="625601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76200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Bargaon</a:t>
            </a:r>
            <a:r>
              <a:rPr lang="en-US" sz="23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36 km from </a:t>
            </a:r>
            <a:r>
              <a:rPr lang="en-US" sz="23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Saithwara</a:t>
            </a:r>
            <a:r>
              <a:rPr lang="en-US" sz="23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(our project location)...February 2014</a:t>
            </a:r>
            <a:endParaRPr lang="en-US" sz="23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05000" y="2590800"/>
            <a:ext cx="1143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9372600" y="3124200"/>
            <a:ext cx="1143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68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4ABB-4ABA-41A0-BAA9-E46DB78ACEF7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995" cy="4543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905"/>
          <a:stretch/>
        </p:blipFill>
        <p:spPr>
          <a:xfrm>
            <a:off x="18361" y="4646325"/>
            <a:ext cx="4645152" cy="2160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2230" r="21415" b="-2230"/>
          <a:stretch/>
        </p:blipFill>
        <p:spPr>
          <a:xfrm>
            <a:off x="5105400" y="10305"/>
            <a:ext cx="3894112" cy="5476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2"/>
          <a:stretch/>
        </p:blipFill>
        <p:spPr>
          <a:xfrm>
            <a:off x="9296400" y="3394416"/>
            <a:ext cx="2805881" cy="3448996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8" y="4999338"/>
            <a:ext cx="4923317" cy="18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8"/>
          <a:stretch/>
        </p:blipFill>
        <p:spPr>
          <a:xfrm>
            <a:off x="8999512" y="16732"/>
            <a:ext cx="2963888" cy="33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69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MS PGothic</vt:lpstr>
      <vt:lpstr>Arial</vt:lpstr>
      <vt:lpstr>Arial Black</vt:lpstr>
      <vt:lpstr>Calibri</vt:lpstr>
      <vt:lpstr>Calibri Light</vt:lpstr>
      <vt:lpstr>Cambria</vt:lpstr>
      <vt:lpstr>Times New Roman</vt:lpstr>
      <vt:lpstr>Verdana</vt:lpstr>
      <vt:lpstr>Wingdings</vt:lpstr>
      <vt:lpstr>1_Studio</vt:lpstr>
      <vt:lpstr>2_Studio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Coca-Cola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Rajiv Gupta</dc:creator>
  <cp:lastModifiedBy>Rajiv Gupta</cp:lastModifiedBy>
  <cp:revision>36</cp:revision>
  <dcterms:created xsi:type="dcterms:W3CDTF">2016-08-24T05:45:38Z</dcterms:created>
  <dcterms:modified xsi:type="dcterms:W3CDTF">2016-09-15T09:10:20Z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TIntVersion">
    <vt:i4>15</vt:i4>
  </property>
  <property fmtid="{D5CDD505-2E9C-101B-9397-08002B2CF9AE}" pid="3" name="FILEGUID">
    <vt:lpwstr>3d3b51cf-c844-4bab-b62d-edfec99443a9</vt:lpwstr>
  </property>
  <property fmtid="{D5CDD505-2E9C-101B-9397-08002B2CF9AE}" pid="4" name="MODFILEGUID">
    <vt:lpwstr>c758d163-2a9a-47e2-ac94-de6d64e6b09d</vt:lpwstr>
  </property>
  <property fmtid="{D5CDD505-2E9C-101B-9397-08002B2CF9AE}" pid="5" name="FILEOWNER">
    <vt:lpwstr>g08842</vt:lpwstr>
  </property>
  <property fmtid="{D5CDD505-2E9C-101B-9397-08002B2CF9AE}" pid="6" name="MODFILEOWNER">
    <vt:lpwstr>g08842</vt:lpwstr>
  </property>
  <property fmtid="{D5CDD505-2E9C-101B-9397-08002B2CF9AE}" pid="7" name="IPPCLASS">
    <vt:i4>1</vt:i4>
  </property>
  <property fmtid="{D5CDD505-2E9C-101B-9397-08002B2CF9AE}" pid="8" name="MODIPPCLASS">
    <vt:i4>1</vt:i4>
  </property>
  <property fmtid="{D5CDD505-2E9C-101B-9397-08002B2CF9AE}" pid="9" name="MACHINEID">
    <vt:lpwstr>A57253-2647</vt:lpwstr>
  </property>
  <property fmtid="{D5CDD505-2E9C-101B-9397-08002B2CF9AE}" pid="10" name="MODMACHINEID">
    <vt:lpwstr>A57253-2647</vt:lpwstr>
  </property>
  <property fmtid="{D5CDD505-2E9C-101B-9397-08002B2CF9AE}" pid="11" name="CURRENTCLASS">
    <vt:lpwstr>Classified - No Category</vt:lpwstr>
  </property>
</Properties>
</file>